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9"/>
  </p:handoutMasterIdLst>
  <p:sldIdLst>
    <p:sldId id="277" r:id="rId2"/>
    <p:sldId id="269" r:id="rId3"/>
    <p:sldId id="270" r:id="rId4"/>
    <p:sldId id="275" r:id="rId5"/>
    <p:sldId id="278" r:id="rId6"/>
    <p:sldId id="258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07154BF-2585-474D-B7E6-CB59774DC7E3}" type="datetimeFigureOut">
              <a:rPr lang="en-US"/>
              <a:pPr>
                <a:defRPr/>
              </a:pPr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04A2D0E-068F-4536-9F15-239D9C512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83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068C-FFDE-4D41-952C-5069DA84A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5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F3A-A027-4C64-8204-5EFC53654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64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D42E-8130-463C-9D65-EA18D99FF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5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A1E97-E2B7-4DF1-B41C-F5BF7EE58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0D45-9A52-42B8-8448-25234995E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8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265A-5D50-4CE9-A813-470D617D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0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67B2-6B8E-4BA2-9A77-9ED21F1C7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0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6B3B-0257-42E9-AA3C-47FA8510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5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08C3-CE2C-4C5C-B4AB-ADBDFED98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84D9-DED6-483A-BCB6-4178492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2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F5D-B3A4-4E31-99C4-7068C1362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9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066439-FDA6-4D26-A7AB-09C3433F6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-152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smtClean="0">
                <a:solidFill>
                  <a:schemeClr val="accent3"/>
                </a:solidFill>
              </a:rPr>
              <a:t>Me llamo ______________        Clase 801</a:t>
            </a:r>
            <a:br>
              <a:rPr lang="en-US" sz="3200" smtClean="0">
                <a:solidFill>
                  <a:schemeClr val="accent3"/>
                </a:solidFill>
              </a:rPr>
            </a:br>
            <a:r>
              <a:rPr lang="en-US" sz="3200" smtClean="0">
                <a:solidFill>
                  <a:schemeClr val="accent3"/>
                </a:solidFill>
              </a:rPr>
              <a:t>La fecha es el 11 de mayo del 2017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28600" y="838200"/>
            <a:ext cx="8686800" cy="60198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smtClean="0">
                <a:solidFill>
                  <a:srgbClr val="FF0000"/>
                </a:solidFill>
              </a:rPr>
              <a:t>Propósito # 80:  </a:t>
            </a:r>
            <a:r>
              <a:rPr lang="es-ES_tradnl" altLang="en-US" sz="3200" smtClean="0"/>
              <a:t>¿Cómo terminamos la practica para el EXAMEN: UNIDAD 8 del JUEVES?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i="1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smtClean="0">
                <a:solidFill>
                  <a:srgbClr val="00B050"/>
                </a:solidFill>
              </a:rPr>
              <a:t>I- </a:t>
            </a:r>
            <a:r>
              <a:rPr lang="es-ES_tradnl" altLang="en-US" sz="3200" smtClean="0">
                <a:solidFill>
                  <a:srgbClr val="00B050"/>
                </a:solidFill>
              </a:rPr>
              <a:t> </a:t>
            </a:r>
            <a:r>
              <a:rPr lang="es-ES_tradnl" altLang="en-US" sz="320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¿Qué hay en un pastel de cumpleaños?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¿Qué recibimos para nuestro cumpleaños?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¿Qué comes con queso?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Si quieres ir a un concierto, ¿Qué necesitas?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¿Quiénes cantan?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smtClean="0"/>
              <a:t>¿Quiénes tocan instrumentos musicales?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3331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1" t="5209" r="18064" b="20276"/>
          <a:stretch/>
        </p:blipFill>
        <p:spPr bwMode="auto">
          <a:xfrm>
            <a:off x="-1" y="0"/>
            <a:ext cx="8450827" cy="567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742" r="18185" b="20483"/>
          <a:stretch/>
        </p:blipFill>
        <p:spPr bwMode="auto">
          <a:xfrm>
            <a:off x="0" y="132734"/>
            <a:ext cx="8450826" cy="554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Rectangle 6"/>
          <p:cNvSpPr>
            <a:spLocks noChangeArrowheads="1"/>
          </p:cNvSpPr>
          <p:nvPr/>
        </p:nvSpPr>
        <p:spPr bwMode="auto">
          <a:xfrm>
            <a:off x="3733800" y="609600"/>
            <a:ext cx="4717026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4108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II- </a:t>
            </a:r>
            <a:r>
              <a:rPr lang="en-US" altLang="en-US" sz="2800" dirty="0"/>
              <a:t>Escribe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el PRETERITO.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6855" b="17000"/>
          <a:stretch/>
        </p:blipFill>
        <p:spPr bwMode="auto">
          <a:xfrm>
            <a:off x="0" y="76200"/>
            <a:ext cx="8613058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III-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:</a:t>
            </a:r>
            <a:endParaRPr lang="en-US" altLang="en-US" sz="2800" dirty="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733800" y="609600"/>
            <a:ext cx="4879258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8307" b="17387"/>
          <a:stretch/>
        </p:blipFill>
        <p:spPr bwMode="auto">
          <a:xfrm>
            <a:off x="0" y="0"/>
            <a:ext cx="880423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581400" y="599768"/>
            <a:ext cx="4702277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IV-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con el PRETERITO</a:t>
            </a:r>
            <a:r>
              <a:rPr lang="en-US" altLang="en-US" sz="2800" dirty="0"/>
              <a:t>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747517" y="1676400"/>
            <a:ext cx="8338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tocó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3200" y="2133600"/>
            <a:ext cx="1192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recibió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62200" y="25863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comió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99917" y="2967335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picaron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3414252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oímos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14117" y="3810000"/>
            <a:ext cx="8867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viste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93294" y="4262735"/>
            <a:ext cx="526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leí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33600" y="4648200"/>
            <a:ext cx="936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perdí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990774" y="5100935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dieron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92730" y="5558135"/>
            <a:ext cx="157447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b="1" dirty="0" smtClean="0">
                <a:solidFill>
                  <a:schemeClr val="accent2"/>
                </a:solidFill>
              </a:rPr>
              <a:t>asistieron</a:t>
            </a:r>
            <a:endParaRPr lang="es-ES_tradnl" altLang="en-US" sz="23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8307" b="17387"/>
          <a:stretch/>
        </p:blipFill>
        <p:spPr bwMode="auto">
          <a:xfrm>
            <a:off x="0" y="0"/>
            <a:ext cx="880423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581400" y="599768"/>
            <a:ext cx="4702277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IV-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con el PRETERITO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0206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646" r="17702" b="16419"/>
          <a:stretch/>
        </p:blipFill>
        <p:spPr bwMode="auto">
          <a:xfrm>
            <a:off x="0" y="81116"/>
            <a:ext cx="8738419" cy="60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743200" y="228600"/>
            <a:ext cx="5766619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76200" y="9906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V- </a:t>
            </a:r>
            <a:r>
              <a:rPr lang="en-US" altLang="en-US" sz="2800" dirty="0"/>
              <a:t>¿Si o No?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CAPITULO 8-REPASO CUMULATIVO SELF-CHECK QUIZ PT 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1524</TotalTime>
  <Words>142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8IM La fecha es el 24 de enero del 2013</dc:title>
  <dc:creator>Helen Zumaeta</dc:creator>
  <cp:lastModifiedBy>Helen Zumaeta</cp:lastModifiedBy>
  <cp:revision>19</cp:revision>
  <cp:lastPrinted>2013-02-27T14:02:24Z</cp:lastPrinted>
  <dcterms:created xsi:type="dcterms:W3CDTF">2013-01-23T21:56:24Z</dcterms:created>
  <dcterms:modified xsi:type="dcterms:W3CDTF">2018-05-01T20:55:14Z</dcterms:modified>
</cp:coreProperties>
</file>